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58" r:id="rId6"/>
    <p:sldId id="259" r:id="rId7"/>
    <p:sldId id="260" r:id="rId8"/>
    <p:sldId id="261" r:id="rId9"/>
    <p:sldId id="262" r:id="rId10"/>
    <p:sldId id="267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0966-C109-4B15-AE2B-4379345CCD63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DC7-75E4-4A0D-887E-DB9DCDC7C9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7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0966-C109-4B15-AE2B-4379345CCD63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DC7-75E4-4A0D-887E-DB9DCDC7C9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8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0966-C109-4B15-AE2B-4379345CCD63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DC7-75E4-4A0D-887E-DB9DCDC7C9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0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0966-C109-4B15-AE2B-4379345CCD63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DC7-75E4-4A0D-887E-DB9DCDC7C9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4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0966-C109-4B15-AE2B-4379345CCD63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DC7-75E4-4A0D-887E-DB9DCDC7C9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8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0966-C109-4B15-AE2B-4379345CCD63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DC7-75E4-4A0D-887E-DB9DCDC7C9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76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0966-C109-4B15-AE2B-4379345CCD63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DC7-75E4-4A0D-887E-DB9DCDC7C9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4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0966-C109-4B15-AE2B-4379345CCD63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DC7-75E4-4A0D-887E-DB9DCDC7C9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7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0966-C109-4B15-AE2B-4379345CCD63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DC7-75E4-4A0D-887E-DB9DCDC7C9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7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0966-C109-4B15-AE2B-4379345CCD63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DC7-75E4-4A0D-887E-DB9DCDC7C9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5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0966-C109-4B15-AE2B-4379345CCD63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DC7-75E4-4A0D-887E-DB9DCDC7C9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51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90966-C109-4B15-AE2B-4379345CCD63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DDC7-75E4-4A0D-887E-DB9DCDC7C9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69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Individuelle Lernzeitverkürzung am neuen neunjährigen Gymnasium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53042"/>
          </a:xfrm>
        </p:spPr>
        <p:txBody>
          <a:bodyPr>
            <a:normAutofit/>
          </a:bodyPr>
          <a:lstStyle/>
          <a:p>
            <a:pPr algn="l"/>
            <a:r>
              <a:rPr lang="de-DE" dirty="0" smtClean="0"/>
              <a:t>Elterninformation:</a:t>
            </a:r>
          </a:p>
          <a:p>
            <a:pPr algn="l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   Konzept</a:t>
            </a:r>
          </a:p>
          <a:p>
            <a:pPr marL="342900" indent="-342900" algn="l">
              <a:buFontTx/>
              <a:buChar char="-"/>
            </a:pPr>
            <a:r>
              <a:rPr lang="de-DE" dirty="0" smtClean="0"/>
              <a:t>Häufig gestellte Fragen</a:t>
            </a:r>
            <a:endParaRPr lang="en-GB" dirty="0" smtClean="0"/>
          </a:p>
          <a:p>
            <a:pPr marL="342900" indent="-342900" algn="l">
              <a:buFontTx/>
              <a:buChar char="-"/>
            </a:pPr>
            <a:endParaRPr lang="de-DE" dirty="0" smtClean="0"/>
          </a:p>
          <a:p>
            <a:pPr marL="342900" indent="-342900" algn="l">
              <a:buFontTx/>
              <a:buChar char="-"/>
            </a:pPr>
            <a:endParaRPr lang="de-DE" dirty="0" smtClean="0"/>
          </a:p>
          <a:p>
            <a:pPr algn="l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3383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48082"/>
            <a:ext cx="5410200" cy="56483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751" y="1534750"/>
            <a:ext cx="49339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4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624012"/>
            <a:ext cx="104584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147762"/>
            <a:ext cx="104489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5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300162"/>
            <a:ext cx="105060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27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628775"/>
            <a:ext cx="10458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4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42862"/>
            <a:ext cx="1069657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1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87" y="390525"/>
            <a:ext cx="507682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2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12" y="214312"/>
            <a:ext cx="528637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6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2076450"/>
            <a:ext cx="10620375" cy="27051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01337" y="5146766"/>
            <a:ext cx="1115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Die Wahrscheinlichkeit, dass sich nur sehr wenige Schülerinnen für das Konzept der Individuellen Lernzeitverkürzung 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anmelden werden, muss als relativ hoch eingeschätzt werden.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7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585912"/>
            <a:ext cx="104870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9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709612"/>
            <a:ext cx="104394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8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562100"/>
            <a:ext cx="104489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9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042987"/>
            <a:ext cx="104394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33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Breitbild</PresentationFormat>
  <Paragraphs>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Individuelle Lernzeitverkürzung am neuen neunjährigen Gymnasium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Individuelle Lernzeitverkürzung am neuen neunjährigen Gymnasium</dc:title>
  <dc:creator>Extern</dc:creator>
  <cp:lastModifiedBy>VGHiller</cp:lastModifiedBy>
  <cp:revision>14</cp:revision>
  <dcterms:created xsi:type="dcterms:W3CDTF">2021-04-22T07:13:41Z</dcterms:created>
  <dcterms:modified xsi:type="dcterms:W3CDTF">2021-04-22T09:28:42Z</dcterms:modified>
</cp:coreProperties>
</file>